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692" autoAdjust="0"/>
  </p:normalViewPr>
  <p:slideViewPr>
    <p:cSldViewPr snapToGrid="0" snapToObjects="1" showGuides="1">
      <p:cViewPr>
        <p:scale>
          <a:sx n="110" d="100"/>
          <a:sy n="110" d="100"/>
        </p:scale>
        <p:origin x="-432" y="808"/>
      </p:cViewPr>
      <p:guideLst>
        <p:guide orient="horz" pos="2649"/>
        <p:guide pos="41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7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5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9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9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2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2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2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CD35-BFCA-7649-9735-32417F452E6A}" type="datetimeFigureOut">
              <a:rPr lang="en-US" smtClean="0"/>
              <a:t>28/5/18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FD359-5370-9848-BEC3-8490B752E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emf"/><Relationship Id="rId1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0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99516"/>
            <a:ext cx="7772400" cy="2476849"/>
          </a:xfrm>
        </p:spPr>
        <p:txBody>
          <a:bodyPr>
            <a:normAutofit/>
          </a:bodyPr>
          <a:lstStyle/>
          <a:p>
            <a:r>
              <a:rPr lang="de-DE" dirty="0" smtClean="0"/>
              <a:t>Bestimmung der </a:t>
            </a:r>
            <a:br>
              <a:rPr lang="de-DE" dirty="0" smtClean="0"/>
            </a:br>
            <a:r>
              <a:rPr lang="de-DE" dirty="0" smtClean="0"/>
              <a:t>spezifischen Ladung </a:t>
            </a:r>
            <a:r>
              <a:rPr lang="de-DE" i="1" dirty="0" err="1" smtClean="0"/>
              <a:t>e</a:t>
            </a:r>
            <a:r>
              <a:rPr lang="de-DE" dirty="0" smtClean="0"/>
              <a:t>/</a:t>
            </a:r>
            <a:r>
              <a:rPr lang="de-DE" i="1" dirty="0" smtClean="0"/>
              <a:t>m </a:t>
            </a:r>
            <a:br>
              <a:rPr lang="de-DE" i="1" dirty="0" smtClean="0"/>
            </a:br>
            <a:r>
              <a:rPr lang="de-DE" dirty="0" smtClean="0"/>
              <a:t>eines Elektrons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13017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6"/>
            <a:ext cx="9144000" cy="5138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0680" y="1611732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Beschleunigungsspannung</a:t>
            </a:r>
            <a:endParaRPr lang="de-DE" sz="2800"/>
          </a:p>
        </p:txBody>
      </p:sp>
      <p:sp>
        <p:nvSpPr>
          <p:cNvPr id="6" name="TextBox 5"/>
          <p:cNvSpPr txBox="1"/>
          <p:nvPr/>
        </p:nvSpPr>
        <p:spPr>
          <a:xfrm>
            <a:off x="179095" y="4345483"/>
            <a:ext cx="20567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/>
              <a:t>Teslameter</a:t>
            </a:r>
            <a:endParaRPr lang="de-DE" sz="3200"/>
          </a:p>
        </p:txBody>
      </p:sp>
      <p:sp>
        <p:nvSpPr>
          <p:cNvPr id="7" name="TextBox 6"/>
          <p:cNvSpPr txBox="1"/>
          <p:nvPr/>
        </p:nvSpPr>
        <p:spPr>
          <a:xfrm>
            <a:off x="5273429" y="2409458"/>
            <a:ext cx="38705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/>
              <a:t>Helmholtz Spulenpaar</a:t>
            </a:r>
            <a:endParaRPr lang="de-DE" sz="320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07809" y="2994234"/>
            <a:ext cx="1237381" cy="766473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24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638149" y="4927167"/>
            <a:ext cx="1643396" cy="1464718"/>
            <a:chOff x="5509066" y="2771949"/>
            <a:chExt cx="1222507" cy="1125045"/>
          </a:xfrm>
        </p:grpSpPr>
        <p:grpSp>
          <p:nvGrpSpPr>
            <p:cNvPr id="41" name="Group 40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56" y="1553564"/>
            <a:ext cx="14224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316" y="2163221"/>
            <a:ext cx="1765300" cy="635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3" y="2112421"/>
            <a:ext cx="1485900" cy="736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704" y="831553"/>
            <a:ext cx="603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/>
              <a:t>Bestimmung der Elektronengeschwindigkeit </a:t>
            </a:r>
            <a:r>
              <a:rPr lang="de-DE" sz="2400" i="1" smtClean="0"/>
              <a:t>v:</a:t>
            </a:r>
            <a:endParaRPr lang="de-DE" sz="2400" i="1"/>
          </a:p>
        </p:txBody>
      </p:sp>
      <p:sp>
        <p:nvSpPr>
          <p:cNvPr id="8" name="Right Arrow 7"/>
          <p:cNvSpPr/>
          <p:nvPr/>
        </p:nvSpPr>
        <p:spPr>
          <a:xfrm>
            <a:off x="5323994" y="2279217"/>
            <a:ext cx="651253" cy="45388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13" y="3767138"/>
            <a:ext cx="736600" cy="30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813" y="3633788"/>
            <a:ext cx="1587500" cy="571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5" y="3640138"/>
            <a:ext cx="2209800" cy="55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704" y="2999362"/>
            <a:ext cx="415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Lorenzkraft (rechte Hand Regel)</a:t>
            </a:r>
            <a:endParaRPr lang="de-DE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59856" y="3734872"/>
            <a:ext cx="41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da</a:t>
            </a:r>
            <a:endParaRPr lang="de-DE"/>
          </a:p>
        </p:txBody>
      </p:sp>
      <p:sp>
        <p:nvSpPr>
          <p:cNvPr id="15" name="TextBox 14"/>
          <p:cNvSpPr txBox="1"/>
          <p:nvPr/>
        </p:nvSpPr>
        <p:spPr>
          <a:xfrm>
            <a:off x="5129440" y="3734872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vereinfacht sich</a:t>
            </a:r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897855" y="5108597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 wirkt in radialer Richtung</a:t>
            </a:r>
          </a:p>
          <a:p>
            <a:endParaRPr lang="de-DE" dirty="0" smtClean="0"/>
          </a:p>
          <a:p>
            <a:r>
              <a:rPr lang="de-DE" dirty="0" smtClean="0"/>
              <a:t>aus der Zeichenebene heraus </a:t>
            </a:r>
            <a:endParaRPr lang="de-DE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" y="5108597"/>
            <a:ext cx="355600" cy="3556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437290" y="4692960"/>
            <a:ext cx="2006373" cy="20063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611091" y="4991721"/>
            <a:ext cx="538746" cy="5516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454800" y="4389582"/>
            <a:ext cx="691146" cy="58366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216728" y="3617048"/>
            <a:ext cx="254000" cy="56515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97" y="4410984"/>
            <a:ext cx="190500" cy="2413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988201" y="4831505"/>
            <a:ext cx="323272" cy="323272"/>
            <a:chOff x="7435273" y="4930797"/>
            <a:chExt cx="323272" cy="323272"/>
          </a:xfrm>
        </p:grpSpPr>
        <p:sp>
          <p:nvSpPr>
            <p:cNvPr id="32" name="Oval 31"/>
            <p:cNvSpPr/>
            <p:nvPr/>
          </p:nvSpPr>
          <p:spPr>
            <a:xfrm>
              <a:off x="7435273" y="4930797"/>
              <a:ext cx="323272" cy="3232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225" y="5014811"/>
              <a:ext cx="218697" cy="139966"/>
            </a:xfrm>
            <a:prstGeom prst="rect">
              <a:avLst/>
            </a:prstGeom>
          </p:spPr>
        </p:pic>
      </p:grpSp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78" y="4724253"/>
            <a:ext cx="239624" cy="30497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443663" y="5071764"/>
            <a:ext cx="26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Beachte</a:t>
            </a:r>
            <a:r>
              <a:rPr lang="en-US" dirty="0" smtClean="0"/>
              <a:t> negative </a:t>
            </a:r>
            <a:r>
              <a:rPr lang="en-US" dirty="0" err="1" smtClean="0"/>
              <a:t>Ladung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1" y="5679429"/>
            <a:ext cx="239624" cy="304976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2770909" y="3617048"/>
            <a:ext cx="256407" cy="5651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5323994" y="4781561"/>
            <a:ext cx="415636" cy="525937"/>
            <a:chOff x="6927273" y="4389582"/>
            <a:chExt cx="415636" cy="525937"/>
          </a:xfrm>
        </p:grpSpPr>
        <p:sp>
          <p:nvSpPr>
            <p:cNvPr id="80" name="Rectangle 79"/>
            <p:cNvSpPr/>
            <p:nvPr/>
          </p:nvSpPr>
          <p:spPr>
            <a:xfrm>
              <a:off x="6927273" y="4389582"/>
              <a:ext cx="415636" cy="525937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273" y="4468444"/>
              <a:ext cx="355600" cy="355600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3475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82600"/>
            <a:ext cx="6350000" cy="588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4877" y="6523427"/>
            <a:ext cx="4959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commons.wikimedia.org</a:t>
            </a:r>
            <a:r>
              <a:rPr lang="en-US" sz="1400" dirty="0" smtClean="0"/>
              <a:t>/wiki/</a:t>
            </a:r>
            <a:r>
              <a:rPr lang="en-US" sz="1400" dirty="0" err="1" smtClean="0"/>
              <a:t>File:Rechte-Hand-Regel.svg</a:t>
            </a:r>
            <a:endParaRPr lang="en-US" sz="1400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64" y="788555"/>
            <a:ext cx="1041400" cy="43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092" y="467591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483" y="862630"/>
            <a:ext cx="1953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Rechte Hand Regel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43663" y="1504218"/>
            <a:ext cx="260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Beachte</a:t>
            </a:r>
            <a:r>
              <a:rPr lang="en-US" dirty="0" smtClean="0"/>
              <a:t> negative </a:t>
            </a:r>
            <a:r>
              <a:rPr lang="en-US" dirty="0" err="1" smtClean="0"/>
              <a:t>Ladung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9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2507997" y="4363118"/>
            <a:ext cx="480327" cy="4918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393303"/>
            <a:ext cx="851341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Elektronen bewegen sich auf Kreisbahn mit </a:t>
            </a:r>
          </a:p>
          <a:p>
            <a:r>
              <a:rPr lang="de-DE" sz="2400" dirty="0" smtClean="0"/>
              <a:t>konstantem Geschwindigkeitsbetrag aber sich </a:t>
            </a:r>
            <a:r>
              <a:rPr lang="de-DE" sz="2400" dirty="0" smtClean="0"/>
              <a:t>ändernder Richtung.</a:t>
            </a:r>
          </a:p>
          <a:p>
            <a:r>
              <a:rPr lang="de-DE" sz="2400" dirty="0" smtClean="0"/>
              <a:t>Daher eine</a:t>
            </a:r>
            <a:r>
              <a:rPr lang="de-DE" sz="2400" dirty="0" smtClean="0"/>
              <a:t> </a:t>
            </a:r>
            <a:r>
              <a:rPr lang="de-DE" sz="2400" u="sng" dirty="0" smtClean="0"/>
              <a:t>beschleunigte</a:t>
            </a:r>
            <a:r>
              <a:rPr lang="de-DE" sz="2400" dirty="0" smtClean="0"/>
              <a:t> Bewegung </a:t>
            </a:r>
            <a:endParaRPr lang="de-DE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08" y="2359839"/>
            <a:ext cx="1689100" cy="685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30071" y="4636121"/>
            <a:ext cx="2006373" cy="20063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03872" y="4934882"/>
            <a:ext cx="538746" cy="5516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90" y="4873958"/>
            <a:ext cx="355600" cy="3556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1747581" y="4332743"/>
            <a:ext cx="691146" cy="58366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78" y="4354145"/>
            <a:ext cx="190500" cy="241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0982" y="4774666"/>
            <a:ext cx="323272" cy="323272"/>
            <a:chOff x="7435273" y="4930797"/>
            <a:chExt cx="323272" cy="323272"/>
          </a:xfrm>
        </p:grpSpPr>
        <p:sp>
          <p:nvSpPr>
            <p:cNvPr id="15" name="Oval 14"/>
            <p:cNvSpPr/>
            <p:nvPr/>
          </p:nvSpPr>
          <p:spPr>
            <a:xfrm>
              <a:off x="7435273" y="4930797"/>
              <a:ext cx="323272" cy="3232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7225" y="5014811"/>
              <a:ext cx="218697" cy="139966"/>
            </a:xfrm>
            <a:prstGeom prst="rect">
              <a:avLst/>
            </a:prstGeom>
          </p:spPr>
        </p:pic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44" y="4579282"/>
            <a:ext cx="3683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49" y="2581031"/>
            <a:ext cx="368300" cy="35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76484" y="2567299"/>
            <a:ext cx="20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in radialer Richtung</a:t>
            </a:r>
            <a:endParaRPr lang="de-DE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8" y="2567299"/>
            <a:ext cx="2705100" cy="673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4410" y="1990507"/>
            <a:ext cx="248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2. Newton’sches Gesetz: </a:t>
            </a:r>
            <a:endParaRPr lang="de-DE"/>
          </a:p>
        </p:txBody>
      </p:sp>
      <p:sp>
        <p:nvSpPr>
          <p:cNvPr id="25" name="Rectangle 24"/>
          <p:cNvSpPr/>
          <p:nvPr/>
        </p:nvSpPr>
        <p:spPr>
          <a:xfrm>
            <a:off x="457200" y="1990507"/>
            <a:ext cx="3433618" cy="1434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023898" y="5634182"/>
            <a:ext cx="723683" cy="71448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26" y="6040403"/>
            <a:ext cx="228600" cy="2286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47581" y="5406736"/>
            <a:ext cx="0" cy="454892"/>
          </a:xfrm>
          <a:prstGeom prst="line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516671" y="5630716"/>
            <a:ext cx="450272" cy="0"/>
          </a:xfrm>
          <a:prstGeom prst="line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23" y="4727286"/>
            <a:ext cx="1155700" cy="2667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08" y="4465875"/>
            <a:ext cx="1778000" cy="685800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5391727" y="4727286"/>
            <a:ext cx="496455" cy="2713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Box 38"/>
          <p:cNvSpPr txBox="1"/>
          <p:nvPr/>
        </p:nvSpPr>
        <p:spPr>
          <a:xfrm>
            <a:off x="4201949" y="5861628"/>
            <a:ext cx="117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Und damit </a:t>
            </a:r>
            <a:endParaRPr lang="de-DE"/>
          </a:p>
        </p:txBody>
      </p:sp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23" y="5810470"/>
            <a:ext cx="1409700" cy="6096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691909" y="5486538"/>
            <a:ext cx="1720273" cy="1155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4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971637" y="2984215"/>
            <a:ext cx="2008909" cy="10363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99" y="765106"/>
            <a:ext cx="1409700" cy="609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16" y="638106"/>
            <a:ext cx="1485900" cy="736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64" y="1821873"/>
            <a:ext cx="3937000" cy="812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47" y="3168941"/>
            <a:ext cx="1638300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9499" y="857470"/>
            <a:ext cx="286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Beide Seiten quadrieren und </a:t>
            </a:r>
            <a:endParaRPr lang="de-DE"/>
          </a:p>
        </p:txBody>
      </p:sp>
      <p:sp>
        <p:nvSpPr>
          <p:cNvPr id="10" name="TextBox 9"/>
          <p:cNvSpPr txBox="1"/>
          <p:nvPr/>
        </p:nvSpPr>
        <p:spPr>
          <a:xfrm>
            <a:off x="7632927" y="857470"/>
            <a:ext cx="11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einsetzen.</a:t>
            </a:r>
            <a:endParaRPr lang="de-DE"/>
          </a:p>
        </p:txBody>
      </p:sp>
      <p:sp>
        <p:nvSpPr>
          <p:cNvPr id="11" name="Bent-Up Arrow 10"/>
          <p:cNvSpPr/>
          <p:nvPr/>
        </p:nvSpPr>
        <p:spPr>
          <a:xfrm rot="5400000">
            <a:off x="3097646" y="3046344"/>
            <a:ext cx="674254" cy="549997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323273" y="4849092"/>
            <a:ext cx="1304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Messwerte:</a:t>
            </a:r>
          </a:p>
          <a:p>
            <a:r>
              <a:rPr lang="de-DE" i="1" dirty="0" smtClean="0"/>
              <a:t>U </a:t>
            </a:r>
            <a:r>
              <a:rPr lang="de-DE" dirty="0" smtClean="0"/>
              <a:t>= 230V</a:t>
            </a:r>
          </a:p>
          <a:p>
            <a:r>
              <a:rPr lang="de-DE" i="1" dirty="0" smtClean="0"/>
              <a:t>B </a:t>
            </a:r>
            <a:r>
              <a:rPr lang="de-DE" dirty="0" smtClean="0"/>
              <a:t>= 1mT</a:t>
            </a:r>
          </a:p>
          <a:p>
            <a:r>
              <a:rPr lang="de-DE" i="1" dirty="0" smtClean="0"/>
              <a:t>R </a:t>
            </a:r>
            <a:r>
              <a:rPr lang="de-DE" dirty="0" smtClean="0"/>
              <a:t>= 5cm</a:t>
            </a:r>
            <a:endParaRPr lang="de-DE" dirty="0"/>
          </a:p>
        </p:txBody>
      </p:sp>
      <p:pic>
        <p:nvPicPr>
          <p:cNvPr id="14" name="Picture 1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67" y="4849092"/>
            <a:ext cx="63754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774" y="6107546"/>
            <a:ext cx="3594100" cy="596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0361" y="6207716"/>
            <a:ext cx="322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Literaturwert (Quelle Wikipedia)</a:t>
            </a:r>
            <a:endParaRPr lang="de-D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4629727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10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103</Words>
  <Application>Microsoft Macintosh PowerPoint</Application>
  <PresentationFormat>On-screen Show (4:3)</PresentationFormat>
  <Paragraphs>29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Bestimmung der  spezifischen Ladung e/m  eines Elektrons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Bestimmung der  spezifischen Ladung e-/m  eines Elektrons</dc:title>
  <dc:creator>cdohl</dc:creator>
  <cp:lastModifiedBy>cdohl</cp:lastModifiedBy>
  <cp:revision>10</cp:revision>
  <dcterms:created xsi:type="dcterms:W3CDTF">2018-05-28T21:16:09Z</dcterms:created>
  <dcterms:modified xsi:type="dcterms:W3CDTF">2018-05-28T22:39:51Z</dcterms:modified>
</cp:coreProperties>
</file>